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icture Placeholder 8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0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Freef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Freef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Picture Placeholder 20" descr="An empty placeholder to add an image. Click on the placeholder and select the image that you wish to add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Picture Placeholder 11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Ln6ZFSuuXQ&amp;t=73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304800"/>
            <a:ext cx="6705600" cy="1752600"/>
          </a:xfrm>
        </p:spPr>
        <p:txBody>
          <a:bodyPr/>
          <a:lstStyle/>
          <a:p>
            <a:r>
              <a:rPr lang="sr-Cyrl-RS" dirty="0" smtClean="0"/>
              <a:t>Физичко васпитање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438400"/>
            <a:ext cx="5181600" cy="1295400"/>
          </a:xfrm>
        </p:spPr>
        <p:txBody>
          <a:bodyPr>
            <a:normAutofit/>
          </a:bodyPr>
          <a:lstStyle/>
          <a:p>
            <a:r>
              <a:rPr lang="sr-Cyrl-RS" dirty="0" smtClean="0"/>
              <a:t>3. разред</a:t>
            </a:r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Вежбе обликовања, склекови и издржај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9525000" cy="3474720"/>
          </a:xfrm>
        </p:spPr>
        <p:txBody>
          <a:bodyPr/>
          <a:lstStyle/>
          <a:p>
            <a:r>
              <a:rPr lang="sr-Cyrl-RS" dirty="0" smtClean="0"/>
              <a:t>Драги трећаци,</a:t>
            </a:r>
          </a:p>
          <a:p>
            <a:pPr marL="0" indent="0">
              <a:buNone/>
            </a:pPr>
            <a:r>
              <a:rPr lang="sr-Cyrl-RS" dirty="0"/>
              <a:t>з</a:t>
            </a:r>
            <a:r>
              <a:rPr lang="sr-Cyrl-RS" dirty="0" smtClean="0"/>
              <a:t>а данашњи час вам је потребна </a:t>
            </a:r>
            <a:r>
              <a:rPr lang="sr-Cyrl-RS" dirty="0" smtClean="0"/>
              <a:t>опрема</a:t>
            </a:r>
            <a:r>
              <a:rPr lang="en-US" dirty="0" smtClean="0"/>
              <a:t> </a:t>
            </a:r>
            <a:r>
              <a:rPr lang="sr-Cyrl-RS" smtClean="0"/>
              <a:t>за вежбање, </a:t>
            </a:r>
            <a:r>
              <a:rPr lang="sr-Cyrl-RS" dirty="0" smtClean="0"/>
              <a:t>мало простора и телефон, компјутер, лаптоп или таблет одакле ћете пратити вежбе.</a:t>
            </a:r>
          </a:p>
          <a:p>
            <a:pPr marL="0" indent="0">
              <a:buNone/>
            </a:pPr>
            <a:r>
              <a:rPr lang="sr-Cyrl-RS" dirty="0" smtClean="0"/>
              <a:t>Прати вежбе са следећег видеа: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https://www.youtube.com/watch?v=DLn6ZFSuuXQ&amp;t=73s</a:t>
            </a: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Учитељици јави утиске и уживај!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25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hildren Friend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yard kids education presentation, album (widescreen).potx" id="{B61009BD-7448-452D-9EB3-A92629EDAAF7}" vid="{D5A61431-CA5A-45CA-9A81-30AAFC8F1B2C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A15C6C-6BB6-4DB6-B7D6-7F14EAB2CC5C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Schoolyard kids education presentation, album (widescreen)</Template>
  <TotalTime>234</TotalTime>
  <Words>54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Children Friends 16x9</vt:lpstr>
      <vt:lpstr>Физичко васпитање</vt:lpstr>
      <vt:lpstr>Вежбе обликовања, склекови и издржај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Natasa</dc:creator>
  <cp:keywords/>
  <cp:lastModifiedBy>Natasa</cp:lastModifiedBy>
  <cp:revision>29</cp:revision>
  <dcterms:created xsi:type="dcterms:W3CDTF">2020-04-21T17:04:18Z</dcterms:created>
  <dcterms:modified xsi:type="dcterms:W3CDTF">2020-05-13T15:43:01Z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